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DC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E089104-14B6-7B38-5070-60966B380E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75AFE97-3E32-0F6D-AC59-2E75563E63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36BFA51-3808-56F6-21E7-9E43B47DE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87133-A935-4247-BAE8-6A55D45C70B5}" type="datetimeFigureOut">
              <a:rPr lang="fi-FI" smtClean="0"/>
              <a:t>23.7.2026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C34669E-4150-5C90-EBDC-28EC61AF7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F68BFB1-7490-547D-443D-4985B5274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6AC38-0FBF-491E-8227-84C08D5F785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8013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FE0D560-0AD1-A404-2419-62A60F3E8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9D487792-FB98-9B3D-89C8-CA185496A5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3D2F45F-A922-D8FC-B4E2-6BEE03C39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87133-A935-4247-BAE8-6A55D45C70B5}" type="datetimeFigureOut">
              <a:rPr lang="fi-FI" smtClean="0"/>
              <a:t>23.7.2026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1FA9F8B-12B5-3D1E-AD22-A535EEAAD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646DAE2-B78B-7EA7-713A-2812542D9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6AC38-0FBF-491E-8227-84C08D5F785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88488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8CBAE33D-FD49-8489-93D2-D700412628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61EE8B56-F07F-CC55-DFA2-47F9A168B6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C55FEB4-3BF4-D2CC-F73A-D910A0A3F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87133-A935-4247-BAE8-6A55D45C70B5}" type="datetimeFigureOut">
              <a:rPr lang="fi-FI" smtClean="0"/>
              <a:t>23.7.2026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2895EAA-467A-7CCB-F087-A85F5A9B7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91ED77A-948F-DCE0-A104-06FF4B764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6AC38-0FBF-491E-8227-84C08D5F785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41999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4541677-B36D-0362-6C6B-6A7ADC3D2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2263D68-CB53-F73D-1C05-14A622D250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90FCA7F-B3BA-EE08-B705-2AC80B811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87133-A935-4247-BAE8-6A55D45C70B5}" type="datetimeFigureOut">
              <a:rPr lang="fi-FI" smtClean="0"/>
              <a:t>23.7.2026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FE8CEA2-0772-84CD-EEF4-5175BE7CE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77FEB44-8982-C62D-0321-48D8990C7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6AC38-0FBF-491E-8227-84C08D5F785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18445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EA19074-6AA8-103E-7FE0-8F1878C79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8594AD6-2DA8-71B8-2A52-51B29FE66E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ABD17C2-247A-1F2B-2BA9-28054B05A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87133-A935-4247-BAE8-6A55D45C70B5}" type="datetimeFigureOut">
              <a:rPr lang="fi-FI" smtClean="0"/>
              <a:t>23.7.2026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204E8CE-B82B-6B2D-35E1-A5F6B421E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D7F0CDB-02F8-204C-0B06-3A75EB3BE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6AC38-0FBF-491E-8227-84C08D5F785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06933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E90C3E6-F65A-1162-7A83-FE20658F0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CB1D26A-69E5-01B6-BEDF-D602943236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3239404-6C91-CBCC-EFE1-3C76B34BC1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97F7806-C75E-0A70-9302-7D7D2B964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87133-A935-4247-BAE8-6A55D45C70B5}" type="datetimeFigureOut">
              <a:rPr lang="fi-FI" smtClean="0"/>
              <a:t>23.7.2026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758FE954-8FA3-87B5-90BA-5B8B05C8D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CCECBAD-9632-C4F5-5881-52E441A81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6AC38-0FBF-491E-8227-84C08D5F785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35813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B0B26CF-2C23-AE0E-C97B-62CB56C29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CFE6B8C-D193-0610-BD8D-EF7DDE8B53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5057153-380D-B0BD-3C96-04FD4BAF20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8551DD83-D6DA-81A0-E105-0726354B0C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8D4374E5-66FD-0B41-CAEC-2BD05339D1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720E18A5-58B8-F009-6B20-24D060F50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87133-A935-4247-BAE8-6A55D45C70B5}" type="datetimeFigureOut">
              <a:rPr lang="fi-FI" smtClean="0"/>
              <a:t>23.7.2026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ED01F0AB-92F9-D397-C147-6B0D58A13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F909CA5-861B-177C-A9C8-61836D5C1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6AC38-0FBF-491E-8227-84C08D5F785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10152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89A5A9C-08BF-DE0D-E4C7-F586C4A3D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9E6C9208-1C91-3F7A-78CD-86C925AE5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87133-A935-4247-BAE8-6A55D45C70B5}" type="datetimeFigureOut">
              <a:rPr lang="fi-FI" smtClean="0"/>
              <a:t>23.7.2026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C3DBE72-E967-0D47-3C62-2ED2BBB67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BBEF69B9-4EDC-307F-8718-4121993EE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6AC38-0FBF-491E-8227-84C08D5F785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77734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3F640CC9-D57E-73C1-42AE-7BF188984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87133-A935-4247-BAE8-6A55D45C70B5}" type="datetimeFigureOut">
              <a:rPr lang="fi-FI" smtClean="0"/>
              <a:t>23.7.2026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51C92149-58D6-F62D-B657-72449BE6D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99EBFE22-75A5-B550-F45A-9A438C48D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6AC38-0FBF-491E-8227-84C08D5F785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23400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0753705-C9EC-6205-7D70-EC791468B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644C1AF-691E-5A5A-26E5-0A79CB5572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5BDE489-6C0C-BFB0-C84C-397005189F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E6CCD56-92D8-214A-E25B-293EB4831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87133-A935-4247-BAE8-6A55D45C70B5}" type="datetimeFigureOut">
              <a:rPr lang="fi-FI" smtClean="0"/>
              <a:t>23.7.2026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FE29FFC9-6C0D-788E-EB1C-2C7B6EC68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DCC4657B-2792-46C4-861E-F47B7A9AF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6AC38-0FBF-491E-8227-84C08D5F785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3699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1E36141-6E5A-532C-97EB-1EB00AC29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9C13C886-A6F9-6183-7188-299D5D5D21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B9598CAB-1CF8-ABDA-CB0B-64B54876FF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831601E-FAC3-CE0E-1EA9-90788544C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87133-A935-4247-BAE8-6A55D45C70B5}" type="datetimeFigureOut">
              <a:rPr lang="fi-FI" smtClean="0"/>
              <a:t>23.7.2026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7CA8264B-EB6D-E943-D0C5-DE5269075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A1BB667-34D5-E3EA-81DD-1A5DAF652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6AC38-0FBF-491E-8227-84C08D5F785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75372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E18C19AC-5BD8-9333-2945-B5011169B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41A8644-B2E9-5DD7-FD59-B386252977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4C37C44-0830-A29C-7455-C481C66525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287133-A935-4247-BAE8-6A55D45C70B5}" type="datetimeFigureOut">
              <a:rPr lang="fi-FI" smtClean="0"/>
              <a:t>23.7.2026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C82C4BD-D2E0-2644-54F7-C2E4F195DE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DDBD479-0FFE-3FA9-E091-6CF0093694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D6AC38-0FBF-491E-8227-84C08D5F785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45079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Ryhmä 15">
            <a:extLst>
              <a:ext uri="{FF2B5EF4-FFF2-40B4-BE49-F238E27FC236}">
                <a16:creationId xmlns:a16="http://schemas.microsoft.com/office/drawing/2014/main" id="{0CB4ACA1-16F6-777C-E17D-44EC3C010005}"/>
              </a:ext>
            </a:extLst>
          </p:cNvPr>
          <p:cNvGrpSpPr/>
          <p:nvPr/>
        </p:nvGrpSpPr>
        <p:grpSpPr>
          <a:xfrm>
            <a:off x="1628775" y="335759"/>
            <a:ext cx="8934450" cy="5931692"/>
            <a:chOff x="1495425" y="266689"/>
            <a:chExt cx="8715375" cy="5686436"/>
          </a:xfrm>
        </p:grpSpPr>
        <p:sp>
          <p:nvSpPr>
            <p:cNvPr id="17" name="Tasakylkinen kolmio 16">
              <a:extLst>
                <a:ext uri="{FF2B5EF4-FFF2-40B4-BE49-F238E27FC236}">
                  <a16:creationId xmlns:a16="http://schemas.microsoft.com/office/drawing/2014/main" id="{E06C35E2-E0A5-6A99-CA09-9AEF79FC241D}"/>
                </a:ext>
              </a:extLst>
            </p:cNvPr>
            <p:cNvSpPr/>
            <p:nvPr/>
          </p:nvSpPr>
          <p:spPr>
            <a:xfrm>
              <a:off x="1495425" y="266689"/>
              <a:ext cx="8582025" cy="5686436"/>
            </a:xfrm>
            <a:prstGeom prst="triangle">
              <a:avLst>
                <a:gd name="adj" fmla="val 49999"/>
              </a:avLst>
            </a:prstGeom>
            <a:solidFill>
              <a:srgbClr val="96DCF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sz="3200" dirty="0">
                <a:solidFill>
                  <a:schemeClr val="tx1"/>
                </a:solidFill>
              </a:endParaRPr>
            </a:p>
          </p:txBody>
        </p:sp>
        <p:grpSp>
          <p:nvGrpSpPr>
            <p:cNvPr id="18" name="Ryhmä 17">
              <a:extLst>
                <a:ext uri="{FF2B5EF4-FFF2-40B4-BE49-F238E27FC236}">
                  <a16:creationId xmlns:a16="http://schemas.microsoft.com/office/drawing/2014/main" id="{1992FD36-3DCF-5878-1360-64B7FDDE3051}"/>
                </a:ext>
              </a:extLst>
            </p:cNvPr>
            <p:cNvGrpSpPr/>
            <p:nvPr/>
          </p:nvGrpSpPr>
          <p:grpSpPr>
            <a:xfrm>
              <a:off x="1971675" y="742187"/>
              <a:ext cx="8239125" cy="4824482"/>
              <a:chOff x="1971675" y="742187"/>
              <a:chExt cx="8239125" cy="4824482"/>
            </a:xfrm>
          </p:grpSpPr>
          <p:sp>
            <p:nvSpPr>
              <p:cNvPr id="19" name="Suorakulmio 18">
                <a:extLst>
                  <a:ext uri="{FF2B5EF4-FFF2-40B4-BE49-F238E27FC236}">
                    <a16:creationId xmlns:a16="http://schemas.microsoft.com/office/drawing/2014/main" id="{1E8E38F6-DA6D-D87E-7084-5502D8756681}"/>
                  </a:ext>
                </a:extLst>
              </p:cNvPr>
              <p:cNvSpPr/>
              <p:nvPr/>
            </p:nvSpPr>
            <p:spPr>
              <a:xfrm>
                <a:off x="1971675" y="4752969"/>
                <a:ext cx="7391400" cy="1333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sp>
            <p:nvSpPr>
              <p:cNvPr id="20" name="Suorakulmio 19">
                <a:extLst>
                  <a:ext uri="{FF2B5EF4-FFF2-40B4-BE49-F238E27FC236}">
                    <a16:creationId xmlns:a16="http://schemas.microsoft.com/office/drawing/2014/main" id="{92951920-82D3-AA35-A6E1-54EF675D34FE}"/>
                  </a:ext>
                </a:extLst>
              </p:cNvPr>
              <p:cNvSpPr/>
              <p:nvPr/>
            </p:nvSpPr>
            <p:spPr>
              <a:xfrm>
                <a:off x="2562225" y="3705224"/>
                <a:ext cx="7391400" cy="1333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sp>
            <p:nvSpPr>
              <p:cNvPr id="21" name="Suorakulmio 20">
                <a:extLst>
                  <a:ext uri="{FF2B5EF4-FFF2-40B4-BE49-F238E27FC236}">
                    <a16:creationId xmlns:a16="http://schemas.microsoft.com/office/drawing/2014/main" id="{459EA732-05AA-0FD7-A1DA-04E031AAE224}"/>
                  </a:ext>
                </a:extLst>
              </p:cNvPr>
              <p:cNvSpPr/>
              <p:nvPr/>
            </p:nvSpPr>
            <p:spPr>
              <a:xfrm>
                <a:off x="2819400" y="2590804"/>
                <a:ext cx="7391400" cy="1333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sp>
            <p:nvSpPr>
              <p:cNvPr id="22" name="Suorakulmio 21">
                <a:extLst>
                  <a:ext uri="{FF2B5EF4-FFF2-40B4-BE49-F238E27FC236}">
                    <a16:creationId xmlns:a16="http://schemas.microsoft.com/office/drawing/2014/main" id="{FBF3E3EE-F6AF-42FF-07C2-34A77D665829}"/>
                  </a:ext>
                </a:extLst>
              </p:cNvPr>
              <p:cNvSpPr/>
              <p:nvPr/>
            </p:nvSpPr>
            <p:spPr>
              <a:xfrm>
                <a:off x="2562225" y="1543059"/>
                <a:ext cx="7391400" cy="1333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sp>
            <p:nvSpPr>
              <p:cNvPr id="23" name="Tekstiruutu 22">
                <a:extLst>
                  <a:ext uri="{FF2B5EF4-FFF2-40B4-BE49-F238E27FC236}">
                    <a16:creationId xmlns:a16="http://schemas.microsoft.com/office/drawing/2014/main" id="{6D69D647-CEED-46AA-65E5-563A14076303}"/>
                  </a:ext>
                </a:extLst>
              </p:cNvPr>
              <p:cNvSpPr txBox="1"/>
              <p:nvPr/>
            </p:nvSpPr>
            <p:spPr>
              <a:xfrm>
                <a:off x="4906548" y="5197337"/>
                <a:ext cx="175977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i-FI" dirty="0"/>
                  <a:t>Fyysiset tarpeet</a:t>
                </a:r>
              </a:p>
            </p:txBody>
          </p:sp>
          <p:sp>
            <p:nvSpPr>
              <p:cNvPr id="24" name="Tekstiruutu 23">
                <a:extLst>
                  <a:ext uri="{FF2B5EF4-FFF2-40B4-BE49-F238E27FC236}">
                    <a16:creationId xmlns:a16="http://schemas.microsoft.com/office/drawing/2014/main" id="{49780004-B721-8356-4B96-11B3B7B20288}"/>
                  </a:ext>
                </a:extLst>
              </p:cNvPr>
              <p:cNvSpPr txBox="1"/>
              <p:nvPr/>
            </p:nvSpPr>
            <p:spPr>
              <a:xfrm>
                <a:off x="4660176" y="4098276"/>
                <a:ext cx="24129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i-FI" dirty="0"/>
                  <a:t>Turvallisuuden tarpeet</a:t>
                </a:r>
              </a:p>
            </p:txBody>
          </p:sp>
          <p:sp>
            <p:nvSpPr>
              <p:cNvPr id="25" name="Tekstiruutu 24">
                <a:extLst>
                  <a:ext uri="{FF2B5EF4-FFF2-40B4-BE49-F238E27FC236}">
                    <a16:creationId xmlns:a16="http://schemas.microsoft.com/office/drawing/2014/main" id="{216DFB8D-61AF-DF09-F6E6-6C9E381242A9}"/>
                  </a:ext>
                </a:extLst>
              </p:cNvPr>
              <p:cNvSpPr txBox="1"/>
              <p:nvPr/>
            </p:nvSpPr>
            <p:spPr>
              <a:xfrm>
                <a:off x="4774503" y="3044648"/>
                <a:ext cx="20480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i-FI" dirty="0"/>
                  <a:t>Sosiaaliset tarpeet</a:t>
                </a:r>
              </a:p>
            </p:txBody>
          </p:sp>
          <p:sp>
            <p:nvSpPr>
              <p:cNvPr id="26" name="Tekstiruutu 25">
                <a:extLst>
                  <a:ext uri="{FF2B5EF4-FFF2-40B4-BE49-F238E27FC236}">
                    <a16:creationId xmlns:a16="http://schemas.microsoft.com/office/drawing/2014/main" id="{87FB377C-1D2D-A7D8-959B-882C69D7444C}"/>
                  </a:ext>
                </a:extLst>
              </p:cNvPr>
              <p:cNvSpPr txBox="1"/>
              <p:nvPr/>
            </p:nvSpPr>
            <p:spPr>
              <a:xfrm>
                <a:off x="4774503" y="1987054"/>
                <a:ext cx="21842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i-FI" dirty="0"/>
                  <a:t>Arvostuksen tarpeet</a:t>
                </a:r>
              </a:p>
            </p:txBody>
          </p:sp>
          <p:sp>
            <p:nvSpPr>
              <p:cNvPr id="27" name="Tekstiruutu 26">
                <a:extLst>
                  <a:ext uri="{FF2B5EF4-FFF2-40B4-BE49-F238E27FC236}">
                    <a16:creationId xmlns:a16="http://schemas.microsoft.com/office/drawing/2014/main" id="{A2DC0835-4B79-5D99-C16E-A7E65A18620F}"/>
                  </a:ext>
                </a:extLst>
              </p:cNvPr>
              <p:cNvSpPr txBox="1"/>
              <p:nvPr/>
            </p:nvSpPr>
            <p:spPr>
              <a:xfrm>
                <a:off x="4944647" y="742187"/>
                <a:ext cx="1687593" cy="830997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ctr"/>
                <a:r>
                  <a:rPr lang="fi-FI" sz="1600" dirty="0"/>
                  <a:t>Itsensä toteuttamisen tarpeet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61038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Ryhmä 41">
            <a:extLst>
              <a:ext uri="{FF2B5EF4-FFF2-40B4-BE49-F238E27FC236}">
                <a16:creationId xmlns:a16="http://schemas.microsoft.com/office/drawing/2014/main" id="{FCAD5D92-2CB9-113B-5DAF-5FD78BF9EBAE}"/>
              </a:ext>
            </a:extLst>
          </p:cNvPr>
          <p:cNvGrpSpPr/>
          <p:nvPr/>
        </p:nvGrpSpPr>
        <p:grpSpPr>
          <a:xfrm>
            <a:off x="209550" y="450059"/>
            <a:ext cx="8715375" cy="5686436"/>
            <a:chOff x="1495425" y="266689"/>
            <a:chExt cx="8715375" cy="5686436"/>
          </a:xfrm>
        </p:grpSpPr>
        <p:sp>
          <p:nvSpPr>
            <p:cNvPr id="19" name="Tasakylkinen kolmio 18">
              <a:extLst>
                <a:ext uri="{FF2B5EF4-FFF2-40B4-BE49-F238E27FC236}">
                  <a16:creationId xmlns:a16="http://schemas.microsoft.com/office/drawing/2014/main" id="{16451F38-8154-FFE7-4E65-C130741DA553}"/>
                </a:ext>
              </a:extLst>
            </p:cNvPr>
            <p:cNvSpPr/>
            <p:nvPr/>
          </p:nvSpPr>
          <p:spPr>
            <a:xfrm>
              <a:off x="1495425" y="266689"/>
              <a:ext cx="8582025" cy="5686436"/>
            </a:xfrm>
            <a:prstGeom prst="triangle">
              <a:avLst>
                <a:gd name="adj" fmla="val 49999"/>
              </a:avLst>
            </a:prstGeom>
            <a:solidFill>
              <a:srgbClr val="96DCF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sz="3200" dirty="0">
                <a:solidFill>
                  <a:schemeClr val="tx1"/>
                </a:solidFill>
              </a:endParaRPr>
            </a:p>
          </p:txBody>
        </p:sp>
        <p:grpSp>
          <p:nvGrpSpPr>
            <p:cNvPr id="41" name="Ryhmä 40">
              <a:extLst>
                <a:ext uri="{FF2B5EF4-FFF2-40B4-BE49-F238E27FC236}">
                  <a16:creationId xmlns:a16="http://schemas.microsoft.com/office/drawing/2014/main" id="{960A5435-160F-8BDC-F57D-7E4C5057CD04}"/>
                </a:ext>
              </a:extLst>
            </p:cNvPr>
            <p:cNvGrpSpPr/>
            <p:nvPr/>
          </p:nvGrpSpPr>
          <p:grpSpPr>
            <a:xfrm>
              <a:off x="1971675" y="742187"/>
              <a:ext cx="8239125" cy="4824482"/>
              <a:chOff x="1971675" y="742187"/>
              <a:chExt cx="8239125" cy="4824482"/>
            </a:xfrm>
          </p:grpSpPr>
          <p:sp>
            <p:nvSpPr>
              <p:cNvPr id="22" name="Suorakulmio 21">
                <a:extLst>
                  <a:ext uri="{FF2B5EF4-FFF2-40B4-BE49-F238E27FC236}">
                    <a16:creationId xmlns:a16="http://schemas.microsoft.com/office/drawing/2014/main" id="{3BEF369D-F9B0-C89D-352C-345382865B44}"/>
                  </a:ext>
                </a:extLst>
              </p:cNvPr>
              <p:cNvSpPr/>
              <p:nvPr/>
            </p:nvSpPr>
            <p:spPr>
              <a:xfrm>
                <a:off x="1971675" y="4752969"/>
                <a:ext cx="7391400" cy="1333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sp>
            <p:nvSpPr>
              <p:cNvPr id="24" name="Suorakulmio 23">
                <a:extLst>
                  <a:ext uri="{FF2B5EF4-FFF2-40B4-BE49-F238E27FC236}">
                    <a16:creationId xmlns:a16="http://schemas.microsoft.com/office/drawing/2014/main" id="{88FEBB5F-1B47-C9B2-52AC-FAD4C15B6417}"/>
                  </a:ext>
                </a:extLst>
              </p:cNvPr>
              <p:cNvSpPr/>
              <p:nvPr/>
            </p:nvSpPr>
            <p:spPr>
              <a:xfrm>
                <a:off x="2562225" y="3705224"/>
                <a:ext cx="7391400" cy="1333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sp>
            <p:nvSpPr>
              <p:cNvPr id="26" name="Suorakulmio 25">
                <a:extLst>
                  <a:ext uri="{FF2B5EF4-FFF2-40B4-BE49-F238E27FC236}">
                    <a16:creationId xmlns:a16="http://schemas.microsoft.com/office/drawing/2014/main" id="{6A026F8E-0095-29E0-E051-06A6A42A7CE3}"/>
                  </a:ext>
                </a:extLst>
              </p:cNvPr>
              <p:cNvSpPr/>
              <p:nvPr/>
            </p:nvSpPr>
            <p:spPr>
              <a:xfrm>
                <a:off x="2819400" y="2590804"/>
                <a:ext cx="7391400" cy="1333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sp>
            <p:nvSpPr>
              <p:cNvPr id="28" name="Suorakulmio 27">
                <a:extLst>
                  <a:ext uri="{FF2B5EF4-FFF2-40B4-BE49-F238E27FC236}">
                    <a16:creationId xmlns:a16="http://schemas.microsoft.com/office/drawing/2014/main" id="{80D627B3-2C3B-A76C-8FEC-3F63C2CAC2D1}"/>
                  </a:ext>
                </a:extLst>
              </p:cNvPr>
              <p:cNvSpPr/>
              <p:nvPr/>
            </p:nvSpPr>
            <p:spPr>
              <a:xfrm>
                <a:off x="2562225" y="1543059"/>
                <a:ext cx="7391400" cy="1333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/>
              </a:p>
            </p:txBody>
          </p:sp>
          <p:sp>
            <p:nvSpPr>
              <p:cNvPr id="30" name="Tekstiruutu 29">
                <a:extLst>
                  <a:ext uri="{FF2B5EF4-FFF2-40B4-BE49-F238E27FC236}">
                    <a16:creationId xmlns:a16="http://schemas.microsoft.com/office/drawing/2014/main" id="{A6E8ED3F-41D5-2581-0D8F-879417775F7F}"/>
                  </a:ext>
                </a:extLst>
              </p:cNvPr>
              <p:cNvSpPr txBox="1"/>
              <p:nvPr/>
            </p:nvSpPr>
            <p:spPr>
              <a:xfrm>
                <a:off x="4906548" y="5197337"/>
                <a:ext cx="175977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i-FI" dirty="0"/>
                  <a:t>Fyysiset tarpeet</a:t>
                </a:r>
              </a:p>
            </p:txBody>
          </p:sp>
          <p:sp>
            <p:nvSpPr>
              <p:cNvPr id="34" name="Tekstiruutu 33">
                <a:extLst>
                  <a:ext uri="{FF2B5EF4-FFF2-40B4-BE49-F238E27FC236}">
                    <a16:creationId xmlns:a16="http://schemas.microsoft.com/office/drawing/2014/main" id="{5EDD9D1B-166B-3F00-5CD7-31112EDAD62A}"/>
                  </a:ext>
                </a:extLst>
              </p:cNvPr>
              <p:cNvSpPr txBox="1"/>
              <p:nvPr/>
            </p:nvSpPr>
            <p:spPr>
              <a:xfrm>
                <a:off x="4660176" y="4098276"/>
                <a:ext cx="24129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i-FI" dirty="0"/>
                  <a:t>Turvallisuuden tarpeet</a:t>
                </a:r>
              </a:p>
            </p:txBody>
          </p:sp>
          <p:sp>
            <p:nvSpPr>
              <p:cNvPr id="36" name="Tekstiruutu 35">
                <a:extLst>
                  <a:ext uri="{FF2B5EF4-FFF2-40B4-BE49-F238E27FC236}">
                    <a16:creationId xmlns:a16="http://schemas.microsoft.com/office/drawing/2014/main" id="{D20129D1-2E89-9EA8-FFDE-7D778A5DD3B3}"/>
                  </a:ext>
                </a:extLst>
              </p:cNvPr>
              <p:cNvSpPr txBox="1"/>
              <p:nvPr/>
            </p:nvSpPr>
            <p:spPr>
              <a:xfrm>
                <a:off x="4774503" y="3044648"/>
                <a:ext cx="20480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i-FI" dirty="0"/>
                  <a:t>Sosiaaliset tarpeet</a:t>
                </a:r>
              </a:p>
            </p:txBody>
          </p:sp>
          <p:sp>
            <p:nvSpPr>
              <p:cNvPr id="38" name="Tekstiruutu 37">
                <a:extLst>
                  <a:ext uri="{FF2B5EF4-FFF2-40B4-BE49-F238E27FC236}">
                    <a16:creationId xmlns:a16="http://schemas.microsoft.com/office/drawing/2014/main" id="{CC390FDD-47EC-1204-C2D8-72DD0BF1134B}"/>
                  </a:ext>
                </a:extLst>
              </p:cNvPr>
              <p:cNvSpPr txBox="1"/>
              <p:nvPr/>
            </p:nvSpPr>
            <p:spPr>
              <a:xfrm>
                <a:off x="4774503" y="1987054"/>
                <a:ext cx="21842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i-FI" dirty="0"/>
                  <a:t>Arvostuksen tarpeet</a:t>
                </a:r>
              </a:p>
            </p:txBody>
          </p:sp>
          <p:sp>
            <p:nvSpPr>
              <p:cNvPr id="40" name="Tekstiruutu 39">
                <a:extLst>
                  <a:ext uri="{FF2B5EF4-FFF2-40B4-BE49-F238E27FC236}">
                    <a16:creationId xmlns:a16="http://schemas.microsoft.com/office/drawing/2014/main" id="{385834FC-6EE2-7BB1-6899-C399A5658F45}"/>
                  </a:ext>
                </a:extLst>
              </p:cNvPr>
              <p:cNvSpPr txBox="1"/>
              <p:nvPr/>
            </p:nvSpPr>
            <p:spPr>
              <a:xfrm>
                <a:off x="4944647" y="742187"/>
                <a:ext cx="1687593" cy="830997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ctr"/>
                <a:r>
                  <a:rPr lang="fi-FI" sz="1600" dirty="0"/>
                  <a:t>Itsensä toteuttamisen tarpeet</a:t>
                </a:r>
              </a:p>
            </p:txBody>
          </p:sp>
        </p:grpSp>
      </p:grpSp>
      <p:pic>
        <p:nvPicPr>
          <p:cNvPr id="44" name="Kuva 43" descr="Hedelmäkulho ääriviiva">
            <a:extLst>
              <a:ext uri="{FF2B5EF4-FFF2-40B4-BE49-F238E27FC236}">
                <a16:creationId xmlns:a16="http://schemas.microsoft.com/office/drawing/2014/main" id="{6B2F1B58-2415-B1AD-152D-CDC8FEBE014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691563" y="5030395"/>
            <a:ext cx="914400" cy="914400"/>
          </a:xfrm>
          <a:prstGeom prst="rect">
            <a:avLst/>
          </a:prstGeom>
        </p:spPr>
      </p:pic>
      <p:pic>
        <p:nvPicPr>
          <p:cNvPr id="46" name="Kuva 45" descr="Nuija ääriviiva">
            <a:extLst>
              <a:ext uri="{FF2B5EF4-FFF2-40B4-BE49-F238E27FC236}">
                <a16:creationId xmlns:a16="http://schemas.microsoft.com/office/drawing/2014/main" id="{96B9F949-723C-5F72-A956-20B65210E1D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77175" y="3924296"/>
            <a:ext cx="914400" cy="914400"/>
          </a:xfrm>
          <a:prstGeom prst="rect">
            <a:avLst/>
          </a:prstGeom>
        </p:spPr>
      </p:pic>
      <p:pic>
        <p:nvPicPr>
          <p:cNvPr id="48" name="Kuva 47" descr="Polaroid-kuvat ääriviiva">
            <a:extLst>
              <a:ext uri="{FF2B5EF4-FFF2-40B4-BE49-F238E27FC236}">
                <a16:creationId xmlns:a16="http://schemas.microsoft.com/office/drawing/2014/main" id="{55D626D2-DB78-17B8-B297-B218C659B63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62800" y="2872872"/>
            <a:ext cx="914400" cy="914400"/>
          </a:xfrm>
          <a:prstGeom prst="rect">
            <a:avLst/>
          </a:prstGeom>
        </p:spPr>
      </p:pic>
      <p:pic>
        <p:nvPicPr>
          <p:cNvPr id="50" name="Kuva 49" descr="Pokaali ääriviiva">
            <a:extLst>
              <a:ext uri="{FF2B5EF4-FFF2-40B4-BE49-F238E27FC236}">
                <a16:creationId xmlns:a16="http://schemas.microsoft.com/office/drawing/2014/main" id="{51C0B757-0ADA-AFD5-E674-3E7F4DD631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95449" y="1793104"/>
            <a:ext cx="914400" cy="914400"/>
          </a:xfrm>
          <a:prstGeom prst="rect">
            <a:avLst/>
          </a:prstGeom>
        </p:spPr>
      </p:pic>
      <p:pic>
        <p:nvPicPr>
          <p:cNvPr id="52" name="Kuva 51" descr="Oikea aivopuolisko ääriviiva">
            <a:extLst>
              <a:ext uri="{FF2B5EF4-FFF2-40B4-BE49-F238E27FC236}">
                <a16:creationId xmlns:a16="http://schemas.microsoft.com/office/drawing/2014/main" id="{226976F7-C052-224E-78B4-7300862A1BA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06784" y="610949"/>
            <a:ext cx="914400" cy="914400"/>
          </a:xfrm>
          <a:prstGeom prst="rect">
            <a:avLst/>
          </a:prstGeom>
        </p:spPr>
      </p:pic>
      <p:sp>
        <p:nvSpPr>
          <p:cNvPr id="53" name="Tekstiruutu 52">
            <a:extLst>
              <a:ext uri="{FF2B5EF4-FFF2-40B4-BE49-F238E27FC236}">
                <a16:creationId xmlns:a16="http://schemas.microsoft.com/office/drawing/2014/main" id="{30249565-0937-DB74-906B-8AEA79B34CE5}"/>
              </a:ext>
            </a:extLst>
          </p:cNvPr>
          <p:cNvSpPr txBox="1"/>
          <p:nvPr/>
        </p:nvSpPr>
        <p:spPr>
          <a:xfrm>
            <a:off x="9877425" y="5030395"/>
            <a:ext cx="17061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Ruoka, juoma, uni, vaatteet, hygienia</a:t>
            </a:r>
          </a:p>
        </p:txBody>
      </p:sp>
      <p:sp>
        <p:nvSpPr>
          <p:cNvPr id="55" name="Tekstiruutu 54">
            <a:extLst>
              <a:ext uri="{FF2B5EF4-FFF2-40B4-BE49-F238E27FC236}">
                <a16:creationId xmlns:a16="http://schemas.microsoft.com/office/drawing/2014/main" id="{39A8264C-A824-577E-721F-A26288833011}"/>
              </a:ext>
            </a:extLst>
          </p:cNvPr>
          <p:cNvSpPr txBox="1"/>
          <p:nvPr/>
        </p:nvSpPr>
        <p:spPr>
          <a:xfrm>
            <a:off x="8924925" y="4004647"/>
            <a:ext cx="2919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Luottamus muihin, poliisi, terveys, turvattu työ</a:t>
            </a:r>
          </a:p>
        </p:txBody>
      </p:sp>
      <p:sp>
        <p:nvSpPr>
          <p:cNvPr id="57" name="Tekstiruutu 56">
            <a:extLst>
              <a:ext uri="{FF2B5EF4-FFF2-40B4-BE49-F238E27FC236}">
                <a16:creationId xmlns:a16="http://schemas.microsoft.com/office/drawing/2014/main" id="{184E11A0-0A76-4D2F-98CD-0F44EBC94035}"/>
              </a:ext>
            </a:extLst>
          </p:cNvPr>
          <p:cNvSpPr txBox="1"/>
          <p:nvPr/>
        </p:nvSpPr>
        <p:spPr>
          <a:xfrm>
            <a:off x="8334375" y="2993452"/>
            <a:ext cx="2919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Yhteenkuuluvuus, perhe, ystävät, rakkaus</a:t>
            </a:r>
          </a:p>
        </p:txBody>
      </p:sp>
      <p:sp>
        <p:nvSpPr>
          <p:cNvPr id="59" name="Tekstiruutu 58">
            <a:extLst>
              <a:ext uri="{FF2B5EF4-FFF2-40B4-BE49-F238E27FC236}">
                <a16:creationId xmlns:a16="http://schemas.microsoft.com/office/drawing/2014/main" id="{3D27BCA8-BC16-081F-C97B-02928A84E31B}"/>
              </a:ext>
            </a:extLst>
          </p:cNvPr>
          <p:cNvSpPr txBox="1"/>
          <p:nvPr/>
        </p:nvSpPr>
        <p:spPr>
          <a:xfrm>
            <a:off x="7207750" y="1963269"/>
            <a:ext cx="3784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Itseluottamus, hyväksytyksi tuleminen, kehut ja kannustukset</a:t>
            </a:r>
          </a:p>
        </p:txBody>
      </p:sp>
      <p:sp>
        <p:nvSpPr>
          <p:cNvPr id="61" name="Tekstiruutu 60">
            <a:extLst>
              <a:ext uri="{FF2B5EF4-FFF2-40B4-BE49-F238E27FC236}">
                <a16:creationId xmlns:a16="http://schemas.microsoft.com/office/drawing/2014/main" id="{F1F6476D-10E3-7774-477B-0A1C6BA5DFF7}"/>
              </a:ext>
            </a:extLst>
          </p:cNvPr>
          <p:cNvSpPr txBox="1"/>
          <p:nvPr/>
        </p:nvSpPr>
        <p:spPr>
          <a:xfrm>
            <a:off x="6442325" y="790270"/>
            <a:ext cx="3784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Luovuus, unelmat, oppiminen, omien taitojen käyttö</a:t>
            </a:r>
          </a:p>
        </p:txBody>
      </p:sp>
    </p:spTree>
    <p:extLst>
      <p:ext uri="{BB962C8B-B14F-4D97-AF65-F5344CB8AC3E}">
        <p14:creationId xmlns:p14="http://schemas.microsoft.com/office/powerpoint/2010/main" val="16587353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64</Words>
  <Application>Microsoft Office PowerPoint</Application>
  <PresentationFormat>Laajakuva</PresentationFormat>
  <Paragraphs>15</Paragraphs>
  <Slides>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Office-teema</vt:lpstr>
      <vt:lpstr>PowerPoint-esitys</vt:lpstr>
      <vt:lpstr>PowerPoint-esitys</vt:lpstr>
    </vt:vector>
  </TitlesOfParts>
  <Company>Porin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Ella Ranne</dc:creator>
  <cp:lastModifiedBy>Ella Ranne</cp:lastModifiedBy>
  <cp:revision>3</cp:revision>
  <dcterms:created xsi:type="dcterms:W3CDTF">2026-07-23T07:53:51Z</dcterms:created>
  <dcterms:modified xsi:type="dcterms:W3CDTF">2026-07-23T10:09:34Z</dcterms:modified>
</cp:coreProperties>
</file>